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92" r:id="rId2"/>
    <p:sldMasterId id="2147483804" r:id="rId3"/>
  </p:sldMasterIdLst>
  <p:notesMasterIdLst>
    <p:notesMasterId r:id="rId13"/>
  </p:notesMasterIdLst>
  <p:sldIdLst>
    <p:sldId id="256" r:id="rId4"/>
    <p:sldId id="264" r:id="rId5"/>
    <p:sldId id="257" r:id="rId6"/>
    <p:sldId id="258" r:id="rId7"/>
    <p:sldId id="259" r:id="rId8"/>
    <p:sldId id="260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CFE6"/>
    <a:srgbClr val="00FDFF"/>
    <a:srgbClr val="7BE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9"/>
    <p:restoredTop sz="90108"/>
  </p:normalViewPr>
  <p:slideViewPr>
    <p:cSldViewPr snapToGrid="0" snapToObjects="1">
      <p:cViewPr>
        <p:scale>
          <a:sx n="90" d="100"/>
          <a:sy n="90" d="100"/>
        </p:scale>
        <p:origin x="51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chartUserShapes" Target="../drawings/drawing1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924248430304543"/>
          <c:y val="0.221537339817445"/>
          <c:w val="0.815150313939091"/>
          <c:h val="0.60015077623623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4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83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61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/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83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61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/>
              <a:sp3d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83000"/>
                      <a:satMod val="100000"/>
                      <a:lumMod val="100000"/>
                    </a:schemeClr>
                  </a:gs>
                  <a:gs pos="100000">
                    <a:schemeClr val="accent3">
                      <a:tint val="61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/>
              <a:sp3d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83000"/>
                      <a:satMod val="100000"/>
                      <a:lumMod val="100000"/>
                    </a:schemeClr>
                  </a:gs>
                  <a:gs pos="100000">
                    <a:schemeClr val="accent4">
                      <a:tint val="61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/>
              <a:sp3d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83000"/>
                      <a:satMod val="100000"/>
                      <a:lumMod val="100000"/>
                    </a:schemeClr>
                  </a:gs>
                  <a:gs pos="100000">
                    <a:schemeClr val="accent5">
                      <a:tint val="61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/>
              <a:sp3d/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83000"/>
                      <a:satMod val="100000"/>
                      <a:lumMod val="100000"/>
                    </a:schemeClr>
                  </a:gs>
                  <a:gs pos="100000">
                    <a:schemeClr val="accent6">
                      <a:tint val="61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/>
              <a:sp3d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SuperValu</c:v>
                </c:pt>
                <c:pt idx="1">
                  <c:v>Dunnes</c:v>
                </c:pt>
                <c:pt idx="2">
                  <c:v>Aldi</c:v>
                </c:pt>
                <c:pt idx="3">
                  <c:v>Lidl</c:v>
                </c:pt>
                <c:pt idx="4">
                  <c:v>Others</c:v>
                </c:pt>
                <c:pt idx="5">
                  <c:v>Tesco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22.0</c:v>
                </c:pt>
                <c:pt idx="1">
                  <c:v>22.0</c:v>
                </c:pt>
                <c:pt idx="2">
                  <c:v>11.1</c:v>
                </c:pt>
                <c:pt idx="3">
                  <c:v>11.1</c:v>
                </c:pt>
                <c:pt idx="4">
                  <c:v>12.0</c:v>
                </c:pt>
                <c:pt idx="5">
                  <c:v>21.8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147848695892747"/>
          <c:y val="0.916590212860261"/>
          <c:w val="0.704302608214507"/>
          <c:h val="0.07903226119218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93442446033923"/>
          <c:y val="0.0393558217840893"/>
          <c:w val="0.665050589316502"/>
          <c:h val="0.742110906388039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Recall %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1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Hear and see</c:v>
                </c:pt>
                <c:pt idx="1">
                  <c:v>See</c:v>
                </c:pt>
                <c:pt idx="2">
                  <c:v>Hear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50.0</c:v>
                </c:pt>
                <c:pt idx="1">
                  <c:v>20.0</c:v>
                </c:pt>
                <c:pt idx="2">
                  <c:v>10.0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2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Hear and see</c:v>
                </c:pt>
                <c:pt idx="1">
                  <c:v>See</c:v>
                </c:pt>
                <c:pt idx="2">
                  <c:v>Hear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3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Hear and see</c:v>
                </c:pt>
                <c:pt idx="1">
                  <c:v>See</c:v>
                </c:pt>
                <c:pt idx="2">
                  <c:v>Hear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0948512"/>
        <c:axId val="102101536"/>
        <c:axId val="0"/>
      </c:bar3DChart>
      <c:catAx>
        <c:axId val="190948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01536"/>
        <c:crosses val="autoZero"/>
        <c:auto val="1"/>
        <c:lblAlgn val="ctr"/>
        <c:lblOffset val="100"/>
        <c:noMultiLvlLbl val="0"/>
      </c:catAx>
      <c:valAx>
        <c:axId val="102101536"/>
        <c:scaling>
          <c:orientation val="minMax"/>
          <c:max val="100.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94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7B9EF-141E-A740-83B2-271ABFCC9D71}" type="doc">
      <dgm:prSet loTypeId="urn:microsoft.com/office/officeart/2005/8/layout/radial4" loCatId="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B50230B-DA57-6F46-8A5F-2C4F37654713}">
      <dgm:prSet phldrT="[Text]"/>
      <dgm:spPr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</a:gradFill>
      </dgm:spPr>
      <dgm:t>
        <a:bodyPr/>
        <a:lstStyle/>
        <a:p>
          <a:r>
            <a:rPr lang="en-US" dirty="0" smtClean="0"/>
            <a:t>Capital investment</a:t>
          </a:r>
          <a:endParaRPr lang="en-US" dirty="0"/>
        </a:p>
      </dgm:t>
    </dgm:pt>
    <dgm:pt modelId="{A264E005-C7BB-D841-8515-15D0144716FB}" type="parTrans" cxnId="{787AF0CB-61A3-E040-BF3A-B5A04D48A3DD}">
      <dgm:prSet/>
      <dgm:spPr/>
      <dgm:t>
        <a:bodyPr/>
        <a:lstStyle/>
        <a:p>
          <a:endParaRPr lang="en-US"/>
        </a:p>
      </dgm:t>
    </dgm:pt>
    <dgm:pt modelId="{33EBA66A-A8DE-B24F-93B6-3C0C6513B532}" type="sibTrans" cxnId="{787AF0CB-61A3-E040-BF3A-B5A04D48A3DD}">
      <dgm:prSet/>
      <dgm:spPr/>
      <dgm:t>
        <a:bodyPr/>
        <a:lstStyle/>
        <a:p>
          <a:endParaRPr lang="en-US"/>
        </a:p>
      </dgm:t>
    </dgm:pt>
    <dgm:pt modelId="{BCA24E30-5E22-A04E-8030-CA29A928936C}">
      <dgm:prSet phldrT="[Text]"/>
      <dgm:spPr>
        <a:gradFill rotWithShape="0">
          <a:gsLst>
            <a:gs pos="0">
              <a:schemeClr val="accent3">
                <a:hueOff val="-1234064"/>
                <a:satOff val="-21671"/>
                <a:lumOff val="-392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rgbClr val="00FDFF"/>
            </a:gs>
          </a:gsLst>
        </a:gradFill>
      </dgm:spPr>
      <dgm:t>
        <a:bodyPr/>
        <a:lstStyle/>
        <a:p>
          <a:r>
            <a:rPr lang="en-US" dirty="0" smtClean="0"/>
            <a:t>Productivity </a:t>
          </a:r>
          <a:endParaRPr lang="en-US" dirty="0"/>
        </a:p>
      </dgm:t>
    </dgm:pt>
    <dgm:pt modelId="{D88534BF-E347-B549-BEB7-F1D326572D54}" type="parTrans" cxnId="{89260127-00DA-B04F-AFBC-E0B6B0E21A71}">
      <dgm:prSet/>
      <dgm:spPr>
        <a:gradFill rotWithShape="0">
          <a:gsLst>
            <a:gs pos="97000">
              <a:srgbClr val="48CFE6"/>
            </a:gs>
            <a:gs pos="0">
              <a:schemeClr val="accent3">
                <a:hueOff val="-1234064"/>
                <a:satOff val="-21671"/>
                <a:lumOff val="-392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-1234064"/>
                <a:satOff val="-21671"/>
                <a:lumOff val="-392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</a:gradFill>
      </dgm:spPr>
      <dgm:t>
        <a:bodyPr/>
        <a:lstStyle/>
        <a:p>
          <a:endParaRPr lang="en-US"/>
        </a:p>
      </dgm:t>
    </dgm:pt>
    <dgm:pt modelId="{114FCF20-F4A5-FE46-A349-C35B1CA2BC44}" type="sibTrans" cxnId="{89260127-00DA-B04F-AFBC-E0B6B0E21A71}">
      <dgm:prSet/>
      <dgm:spPr/>
      <dgm:t>
        <a:bodyPr/>
        <a:lstStyle/>
        <a:p>
          <a:endParaRPr lang="en-US"/>
        </a:p>
      </dgm:t>
    </dgm:pt>
    <dgm:pt modelId="{356983B4-3975-EC40-9F78-E30A8A61D4AD}">
      <dgm:prSet phldrT="[Text]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rgbClr val="48CFE6"/>
            </a:gs>
          </a:gsLst>
        </a:gradFill>
      </dgm:spPr>
      <dgm:t>
        <a:bodyPr/>
        <a:lstStyle/>
        <a:p>
          <a:r>
            <a:rPr lang="en-US" dirty="0" smtClean="0"/>
            <a:t>Customer behavior</a:t>
          </a:r>
          <a:endParaRPr lang="en-US" dirty="0"/>
        </a:p>
      </dgm:t>
    </dgm:pt>
    <dgm:pt modelId="{D6DA93E5-B6CD-0843-A0EB-97E2F1F54631}" type="sibTrans" cxnId="{E5C7969F-D1D6-CC42-9C65-94828CF2CE82}">
      <dgm:prSet/>
      <dgm:spPr/>
      <dgm:t>
        <a:bodyPr/>
        <a:lstStyle/>
        <a:p>
          <a:endParaRPr lang="en-US"/>
        </a:p>
      </dgm:t>
    </dgm:pt>
    <dgm:pt modelId="{32C9C789-179E-B841-9315-AA90EE147CED}" type="parTrans" cxnId="{E5C7969F-D1D6-CC42-9C65-94828CF2CE82}">
      <dgm:prSet/>
      <dgm:spPr/>
      <dgm:t>
        <a:bodyPr/>
        <a:lstStyle/>
        <a:p>
          <a:endParaRPr lang="en-US"/>
        </a:p>
      </dgm:t>
    </dgm:pt>
    <dgm:pt modelId="{DF82E21C-8BCE-3A46-AF0A-1B039C0D43EA}" type="pres">
      <dgm:prSet presAssocID="{73C7B9EF-141E-A740-83B2-271ABFCC9D7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3044A8C-9D84-FB48-BAD7-E18E761C2B33}" type="pres">
      <dgm:prSet presAssocID="{356983B4-3975-EC40-9F78-E30A8A61D4AD}" presName="centerShape" presStyleLbl="node0" presStyleIdx="0" presStyleCnt="1"/>
      <dgm:spPr/>
      <dgm:t>
        <a:bodyPr/>
        <a:lstStyle/>
        <a:p>
          <a:endParaRPr lang="en-US"/>
        </a:p>
      </dgm:t>
    </dgm:pt>
    <dgm:pt modelId="{BD9E4075-E749-C04F-9D0D-2DADB01622F8}" type="pres">
      <dgm:prSet presAssocID="{A264E005-C7BB-D841-8515-15D0144716FB}" presName="parTrans" presStyleLbl="bgSibTrans2D1" presStyleIdx="0" presStyleCnt="2"/>
      <dgm:spPr/>
    </dgm:pt>
    <dgm:pt modelId="{A8B85AF9-4898-7C42-8EA5-C1D4088AD9BF}" type="pres">
      <dgm:prSet presAssocID="{BB50230B-DA57-6F46-8A5F-2C4F37654713}" presName="node" presStyleLbl="node1" presStyleIdx="0" presStyleCnt="2">
        <dgm:presLayoutVars>
          <dgm:bulletEnabled val="1"/>
        </dgm:presLayoutVars>
      </dgm:prSet>
      <dgm:spPr/>
    </dgm:pt>
    <dgm:pt modelId="{89150268-4669-C44C-8602-56BBF25F2AA7}" type="pres">
      <dgm:prSet presAssocID="{D88534BF-E347-B549-BEB7-F1D326572D54}" presName="parTrans" presStyleLbl="bgSibTrans2D1" presStyleIdx="1" presStyleCnt="2"/>
      <dgm:spPr/>
    </dgm:pt>
    <dgm:pt modelId="{646ACA7B-F7AA-4042-88C7-A9175799A1C8}" type="pres">
      <dgm:prSet presAssocID="{BCA24E30-5E22-A04E-8030-CA29A928936C}" presName="node" presStyleLbl="node1" presStyleIdx="1" presStyleCnt="2">
        <dgm:presLayoutVars>
          <dgm:bulletEnabled val="1"/>
        </dgm:presLayoutVars>
      </dgm:prSet>
      <dgm:spPr/>
    </dgm:pt>
  </dgm:ptLst>
  <dgm:cxnLst>
    <dgm:cxn modelId="{DCD568FB-A9AF-D14A-AEA9-B49E4B020B62}" type="presOf" srcId="{D88534BF-E347-B549-BEB7-F1D326572D54}" destId="{89150268-4669-C44C-8602-56BBF25F2AA7}" srcOrd="0" destOrd="0" presId="urn:microsoft.com/office/officeart/2005/8/layout/radial4"/>
    <dgm:cxn modelId="{E5C7969F-D1D6-CC42-9C65-94828CF2CE82}" srcId="{73C7B9EF-141E-A740-83B2-271ABFCC9D71}" destId="{356983B4-3975-EC40-9F78-E30A8A61D4AD}" srcOrd="0" destOrd="0" parTransId="{32C9C789-179E-B841-9315-AA90EE147CED}" sibTransId="{D6DA93E5-B6CD-0843-A0EB-97E2F1F54631}"/>
    <dgm:cxn modelId="{7A96324A-0956-C74E-825F-C195073805B8}" type="presOf" srcId="{A264E005-C7BB-D841-8515-15D0144716FB}" destId="{BD9E4075-E749-C04F-9D0D-2DADB01622F8}" srcOrd="0" destOrd="0" presId="urn:microsoft.com/office/officeart/2005/8/layout/radial4"/>
    <dgm:cxn modelId="{89260127-00DA-B04F-AFBC-E0B6B0E21A71}" srcId="{356983B4-3975-EC40-9F78-E30A8A61D4AD}" destId="{BCA24E30-5E22-A04E-8030-CA29A928936C}" srcOrd="1" destOrd="0" parTransId="{D88534BF-E347-B549-BEB7-F1D326572D54}" sibTransId="{114FCF20-F4A5-FE46-A349-C35B1CA2BC44}"/>
    <dgm:cxn modelId="{787AF0CB-61A3-E040-BF3A-B5A04D48A3DD}" srcId="{356983B4-3975-EC40-9F78-E30A8A61D4AD}" destId="{BB50230B-DA57-6F46-8A5F-2C4F37654713}" srcOrd="0" destOrd="0" parTransId="{A264E005-C7BB-D841-8515-15D0144716FB}" sibTransId="{33EBA66A-A8DE-B24F-93B6-3C0C6513B532}"/>
    <dgm:cxn modelId="{F854A78F-4C00-F349-914E-8CF5B831F074}" type="presOf" srcId="{73C7B9EF-141E-A740-83B2-271ABFCC9D71}" destId="{DF82E21C-8BCE-3A46-AF0A-1B039C0D43EA}" srcOrd="0" destOrd="0" presId="urn:microsoft.com/office/officeart/2005/8/layout/radial4"/>
    <dgm:cxn modelId="{63D79157-B171-1D44-B4CF-FA0B6AD32E32}" type="presOf" srcId="{BCA24E30-5E22-A04E-8030-CA29A928936C}" destId="{646ACA7B-F7AA-4042-88C7-A9175799A1C8}" srcOrd="0" destOrd="0" presId="urn:microsoft.com/office/officeart/2005/8/layout/radial4"/>
    <dgm:cxn modelId="{9D679C6C-3529-5F40-BB9A-882665BD9E64}" type="presOf" srcId="{BB50230B-DA57-6F46-8A5F-2C4F37654713}" destId="{A8B85AF9-4898-7C42-8EA5-C1D4088AD9BF}" srcOrd="0" destOrd="0" presId="urn:microsoft.com/office/officeart/2005/8/layout/radial4"/>
    <dgm:cxn modelId="{FD941C87-8EF7-6F49-B49B-5943F3D84B57}" type="presOf" srcId="{356983B4-3975-EC40-9F78-E30A8A61D4AD}" destId="{13044A8C-9D84-FB48-BAD7-E18E761C2B33}" srcOrd="0" destOrd="0" presId="urn:microsoft.com/office/officeart/2005/8/layout/radial4"/>
    <dgm:cxn modelId="{A08D6A55-5303-C740-A92D-E1C34BFBF631}" type="presParOf" srcId="{DF82E21C-8BCE-3A46-AF0A-1B039C0D43EA}" destId="{13044A8C-9D84-FB48-BAD7-E18E761C2B33}" srcOrd="0" destOrd="0" presId="urn:microsoft.com/office/officeart/2005/8/layout/radial4"/>
    <dgm:cxn modelId="{80EFFD96-8F1A-8740-911B-7334AE83688E}" type="presParOf" srcId="{DF82E21C-8BCE-3A46-AF0A-1B039C0D43EA}" destId="{BD9E4075-E749-C04F-9D0D-2DADB01622F8}" srcOrd="1" destOrd="0" presId="urn:microsoft.com/office/officeart/2005/8/layout/radial4"/>
    <dgm:cxn modelId="{5C98CFB5-9BD6-F34F-A546-ACCDD6A5F59F}" type="presParOf" srcId="{DF82E21C-8BCE-3A46-AF0A-1B039C0D43EA}" destId="{A8B85AF9-4898-7C42-8EA5-C1D4088AD9BF}" srcOrd="2" destOrd="0" presId="urn:microsoft.com/office/officeart/2005/8/layout/radial4"/>
    <dgm:cxn modelId="{FDDDA96C-BDB7-8240-842C-438BD4B243D7}" type="presParOf" srcId="{DF82E21C-8BCE-3A46-AF0A-1B039C0D43EA}" destId="{89150268-4669-C44C-8602-56BBF25F2AA7}" srcOrd="3" destOrd="0" presId="urn:microsoft.com/office/officeart/2005/8/layout/radial4"/>
    <dgm:cxn modelId="{54ADE371-60F7-6A45-95BA-CC79BC4407BB}" type="presParOf" srcId="{DF82E21C-8BCE-3A46-AF0A-1B039C0D43EA}" destId="{646ACA7B-F7AA-4042-88C7-A9175799A1C8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6188D-9198-AD43-8BA6-85FC4280BF34}" type="doc">
      <dgm:prSet loTypeId="urn:microsoft.com/office/officeart/2005/8/layout/radial5" loCatId="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58F1B7-F48B-0C4B-A82F-F137BD8213BF}">
      <dgm:prSet phldrT="[Text]"/>
      <dgm:spPr/>
      <dgm:t>
        <a:bodyPr/>
        <a:lstStyle/>
        <a:p>
          <a:r>
            <a:rPr lang="en-US" dirty="0" smtClean="0"/>
            <a:t>Inspiring customers</a:t>
          </a:r>
          <a:endParaRPr lang="en-US" dirty="0"/>
        </a:p>
      </dgm:t>
    </dgm:pt>
    <dgm:pt modelId="{48A8FD93-9B11-5541-833C-365895704BBD}" type="parTrans" cxnId="{27D347EF-D57E-D14F-A4C4-49BA7E6550F7}">
      <dgm:prSet/>
      <dgm:spPr/>
      <dgm:t>
        <a:bodyPr/>
        <a:lstStyle/>
        <a:p>
          <a:endParaRPr lang="en-US"/>
        </a:p>
      </dgm:t>
    </dgm:pt>
    <dgm:pt modelId="{96A4EB19-6296-C147-A0DF-31AABF653D99}" type="sibTrans" cxnId="{27D347EF-D57E-D14F-A4C4-49BA7E6550F7}">
      <dgm:prSet/>
      <dgm:spPr/>
      <dgm:t>
        <a:bodyPr/>
        <a:lstStyle/>
        <a:p>
          <a:endParaRPr lang="en-US"/>
        </a:p>
      </dgm:t>
    </dgm:pt>
    <dgm:pt modelId="{A44677BE-B373-C441-92D2-C51619724716}">
      <dgm:prSet phldrT="[Text]"/>
      <dgm:spPr/>
      <dgm:t>
        <a:bodyPr/>
        <a:lstStyle/>
        <a:p>
          <a:r>
            <a:rPr lang="en-US" dirty="0" smtClean="0"/>
            <a:t>Promote positivity</a:t>
          </a:r>
          <a:endParaRPr lang="en-US" dirty="0"/>
        </a:p>
      </dgm:t>
    </dgm:pt>
    <dgm:pt modelId="{ED624770-43F2-234F-8400-43B5996CF19C}" type="parTrans" cxnId="{E521C929-BEAC-F543-B12E-F50D26A0FB9C}">
      <dgm:prSet/>
      <dgm:spPr/>
      <dgm:t>
        <a:bodyPr/>
        <a:lstStyle/>
        <a:p>
          <a:endParaRPr lang="en-US"/>
        </a:p>
      </dgm:t>
    </dgm:pt>
    <dgm:pt modelId="{202F1680-D375-284D-90C9-32E0C6B5F189}" type="sibTrans" cxnId="{E521C929-BEAC-F543-B12E-F50D26A0FB9C}">
      <dgm:prSet/>
      <dgm:spPr/>
      <dgm:t>
        <a:bodyPr/>
        <a:lstStyle/>
        <a:p>
          <a:endParaRPr lang="en-US"/>
        </a:p>
      </dgm:t>
    </dgm:pt>
    <dgm:pt modelId="{1A13997A-8D88-5940-B771-0CCD9214E0FC}">
      <dgm:prSet phldrT="[Text]"/>
      <dgm:spPr/>
      <dgm:t>
        <a:bodyPr/>
        <a:lstStyle/>
        <a:p>
          <a:r>
            <a:rPr lang="en-US" dirty="0" smtClean="0"/>
            <a:t>Make it about them</a:t>
          </a:r>
          <a:endParaRPr lang="en-US" dirty="0"/>
        </a:p>
      </dgm:t>
    </dgm:pt>
    <dgm:pt modelId="{C225512A-A7A5-0E43-82C5-358E559446F5}" type="parTrans" cxnId="{8888CEAF-2901-F74A-9C17-A1B5C1A5882A}">
      <dgm:prSet/>
      <dgm:spPr/>
      <dgm:t>
        <a:bodyPr/>
        <a:lstStyle/>
        <a:p>
          <a:endParaRPr lang="en-US"/>
        </a:p>
      </dgm:t>
    </dgm:pt>
    <dgm:pt modelId="{9749272F-18B0-3844-A62D-4672BD20C84E}" type="sibTrans" cxnId="{8888CEAF-2901-F74A-9C17-A1B5C1A5882A}">
      <dgm:prSet/>
      <dgm:spPr/>
      <dgm:t>
        <a:bodyPr/>
        <a:lstStyle/>
        <a:p>
          <a:endParaRPr lang="en-US"/>
        </a:p>
      </dgm:t>
    </dgm:pt>
    <dgm:pt modelId="{1446D44F-35FA-6644-AA5E-2967DAB9B3D9}">
      <dgm:prSet phldrT="[Text]"/>
      <dgm:spPr/>
      <dgm:t>
        <a:bodyPr/>
        <a:lstStyle/>
        <a:p>
          <a:r>
            <a:rPr lang="en-US" dirty="0" smtClean="0"/>
            <a:t>Offer testers</a:t>
          </a:r>
          <a:endParaRPr lang="en-US" dirty="0"/>
        </a:p>
      </dgm:t>
    </dgm:pt>
    <dgm:pt modelId="{9BFC0764-60C9-8947-A702-D429C6F963C7}" type="parTrans" cxnId="{FEE15746-EFF0-A841-B251-79358908DEF5}">
      <dgm:prSet/>
      <dgm:spPr/>
      <dgm:t>
        <a:bodyPr/>
        <a:lstStyle/>
        <a:p>
          <a:endParaRPr lang="en-US"/>
        </a:p>
      </dgm:t>
    </dgm:pt>
    <dgm:pt modelId="{0321250F-0A12-B040-BEE0-4F9845F5F6C1}" type="sibTrans" cxnId="{FEE15746-EFF0-A841-B251-79358908DEF5}">
      <dgm:prSet/>
      <dgm:spPr/>
      <dgm:t>
        <a:bodyPr/>
        <a:lstStyle/>
        <a:p>
          <a:endParaRPr lang="en-US"/>
        </a:p>
      </dgm:t>
    </dgm:pt>
    <dgm:pt modelId="{43EC27CB-14C6-3541-9836-FE129148C98A}">
      <dgm:prSet phldrT="[Text]"/>
      <dgm:spPr/>
      <dgm:t>
        <a:bodyPr/>
        <a:lstStyle/>
        <a:p>
          <a:r>
            <a:rPr lang="en-US" dirty="0" smtClean="0"/>
            <a:t>Encourage loyalty</a:t>
          </a:r>
          <a:endParaRPr lang="en-US" dirty="0"/>
        </a:p>
      </dgm:t>
    </dgm:pt>
    <dgm:pt modelId="{4A44DA2B-CBD0-4B4F-BE1B-6407E17B2625}" type="parTrans" cxnId="{972AEC97-A32D-6344-9FAD-565F444255FB}">
      <dgm:prSet/>
      <dgm:spPr/>
      <dgm:t>
        <a:bodyPr/>
        <a:lstStyle/>
        <a:p>
          <a:endParaRPr lang="en-US"/>
        </a:p>
      </dgm:t>
    </dgm:pt>
    <dgm:pt modelId="{CB23EE02-F057-204E-868F-5350E67ECD1E}" type="sibTrans" cxnId="{972AEC97-A32D-6344-9FAD-565F444255FB}">
      <dgm:prSet/>
      <dgm:spPr/>
      <dgm:t>
        <a:bodyPr/>
        <a:lstStyle/>
        <a:p>
          <a:endParaRPr lang="en-US"/>
        </a:p>
      </dgm:t>
    </dgm:pt>
    <dgm:pt modelId="{AE4DBE53-9F8D-D145-8955-3CB0AABB3D5A}">
      <dgm:prSet phldrT="[Text]"/>
      <dgm:spPr/>
      <dgm:t>
        <a:bodyPr/>
        <a:lstStyle/>
        <a:p>
          <a:r>
            <a:rPr lang="en-US" dirty="0" smtClean="0"/>
            <a:t>Improve your brand image </a:t>
          </a:r>
          <a:endParaRPr lang="en-US" dirty="0"/>
        </a:p>
      </dgm:t>
    </dgm:pt>
    <dgm:pt modelId="{0FC62E79-66A3-5B48-B0C8-FF2776BC5732}" type="parTrans" cxnId="{E2181CE9-AF1D-5048-B8F5-A4FB8364F6DA}">
      <dgm:prSet/>
      <dgm:spPr/>
      <dgm:t>
        <a:bodyPr/>
        <a:lstStyle/>
        <a:p>
          <a:endParaRPr lang="en-US"/>
        </a:p>
      </dgm:t>
    </dgm:pt>
    <dgm:pt modelId="{B97C9031-9572-F04B-B4A4-A10D43953679}" type="sibTrans" cxnId="{E2181CE9-AF1D-5048-B8F5-A4FB8364F6DA}">
      <dgm:prSet/>
      <dgm:spPr/>
      <dgm:t>
        <a:bodyPr/>
        <a:lstStyle/>
        <a:p>
          <a:endParaRPr lang="en-US"/>
        </a:p>
      </dgm:t>
    </dgm:pt>
    <dgm:pt modelId="{58D6B9F5-17A1-D34C-B777-45FE64C0AF2C}" type="pres">
      <dgm:prSet presAssocID="{9186188D-9198-AD43-8BA6-85FC4280BF3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5C424E-9D76-954C-9ED0-0AC8CB3C8295}" type="pres">
      <dgm:prSet presAssocID="{B658F1B7-F48B-0C4B-A82F-F137BD8213BF}" presName="centerShape" presStyleLbl="node0" presStyleIdx="0" presStyleCnt="1"/>
      <dgm:spPr/>
      <dgm:t>
        <a:bodyPr/>
        <a:lstStyle/>
        <a:p>
          <a:endParaRPr lang="en-US"/>
        </a:p>
      </dgm:t>
    </dgm:pt>
    <dgm:pt modelId="{BC9E6651-FB9A-E441-AA61-8586F61966B7}" type="pres">
      <dgm:prSet presAssocID="{ED624770-43F2-234F-8400-43B5996CF19C}" presName="parTrans" presStyleLbl="sibTrans2D1" presStyleIdx="0" presStyleCnt="5"/>
      <dgm:spPr/>
      <dgm:t>
        <a:bodyPr/>
        <a:lstStyle/>
        <a:p>
          <a:endParaRPr lang="en-US"/>
        </a:p>
      </dgm:t>
    </dgm:pt>
    <dgm:pt modelId="{BF9EECD6-D241-854A-BA2B-0F0D262AF0BB}" type="pres">
      <dgm:prSet presAssocID="{ED624770-43F2-234F-8400-43B5996CF19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50426E4-ABB8-0E41-93BD-771DF050D29A}" type="pres">
      <dgm:prSet presAssocID="{A44677BE-B373-C441-92D2-C5161972471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12E3C5-1631-C941-9A73-AC511D081EF0}" type="pres">
      <dgm:prSet presAssocID="{C225512A-A7A5-0E43-82C5-358E559446F5}" presName="parTrans" presStyleLbl="sibTrans2D1" presStyleIdx="1" presStyleCnt="5"/>
      <dgm:spPr/>
      <dgm:t>
        <a:bodyPr/>
        <a:lstStyle/>
        <a:p>
          <a:endParaRPr lang="en-US"/>
        </a:p>
      </dgm:t>
    </dgm:pt>
    <dgm:pt modelId="{9D2C2862-908E-DC4A-AF59-81ADD9B4BF91}" type="pres">
      <dgm:prSet presAssocID="{C225512A-A7A5-0E43-82C5-358E559446F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77DA97B-E0F4-4040-9158-531D41085E72}" type="pres">
      <dgm:prSet presAssocID="{1A13997A-8D88-5940-B771-0CCD9214E0F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DA2548-7094-2B49-9F84-56A571D778E8}" type="pres">
      <dgm:prSet presAssocID="{9BFC0764-60C9-8947-A702-D429C6F963C7}" presName="parTrans" presStyleLbl="sibTrans2D1" presStyleIdx="2" presStyleCnt="5"/>
      <dgm:spPr/>
      <dgm:t>
        <a:bodyPr/>
        <a:lstStyle/>
        <a:p>
          <a:endParaRPr lang="en-US"/>
        </a:p>
      </dgm:t>
    </dgm:pt>
    <dgm:pt modelId="{60881305-F39A-694B-98EF-2D5DE5436BE4}" type="pres">
      <dgm:prSet presAssocID="{9BFC0764-60C9-8947-A702-D429C6F963C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37582EE-2363-F54C-ABA6-BD65913F24CA}" type="pres">
      <dgm:prSet presAssocID="{1446D44F-35FA-6644-AA5E-2967DAB9B3D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F863D-F4EE-3D4B-BA52-AF17F63AAE26}" type="pres">
      <dgm:prSet presAssocID="{4A44DA2B-CBD0-4B4F-BE1B-6407E17B2625}" presName="parTrans" presStyleLbl="sibTrans2D1" presStyleIdx="3" presStyleCnt="5"/>
      <dgm:spPr/>
      <dgm:t>
        <a:bodyPr/>
        <a:lstStyle/>
        <a:p>
          <a:endParaRPr lang="en-US"/>
        </a:p>
      </dgm:t>
    </dgm:pt>
    <dgm:pt modelId="{24E979BB-C4FC-8147-A3C0-BE69208900A7}" type="pres">
      <dgm:prSet presAssocID="{4A44DA2B-CBD0-4B4F-BE1B-6407E17B262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5DA62C4-6860-C24B-8634-2C6BCA364281}" type="pres">
      <dgm:prSet presAssocID="{43EC27CB-14C6-3541-9836-FE129148C98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A3E136-3FAE-0B45-A238-2506AA337355}" type="pres">
      <dgm:prSet presAssocID="{0FC62E79-66A3-5B48-B0C8-FF2776BC5732}" presName="parTrans" presStyleLbl="sibTrans2D1" presStyleIdx="4" presStyleCnt="5"/>
      <dgm:spPr/>
      <dgm:t>
        <a:bodyPr/>
        <a:lstStyle/>
        <a:p>
          <a:endParaRPr lang="en-US"/>
        </a:p>
      </dgm:t>
    </dgm:pt>
    <dgm:pt modelId="{266F18D5-5E48-2A46-9180-1EC111CEE7BD}" type="pres">
      <dgm:prSet presAssocID="{0FC62E79-66A3-5B48-B0C8-FF2776BC5732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B23F07D7-CF48-3548-8355-C9909864CD95}" type="pres">
      <dgm:prSet presAssocID="{AE4DBE53-9F8D-D145-8955-3CB0AABB3D5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6EB0F8-D044-9E45-9D2A-7B17DD8A29E9}" type="presOf" srcId="{0FC62E79-66A3-5B48-B0C8-FF2776BC5732}" destId="{266F18D5-5E48-2A46-9180-1EC111CEE7BD}" srcOrd="1" destOrd="0" presId="urn:microsoft.com/office/officeart/2005/8/layout/radial5"/>
    <dgm:cxn modelId="{8888CEAF-2901-F74A-9C17-A1B5C1A5882A}" srcId="{B658F1B7-F48B-0C4B-A82F-F137BD8213BF}" destId="{1A13997A-8D88-5940-B771-0CCD9214E0FC}" srcOrd="1" destOrd="0" parTransId="{C225512A-A7A5-0E43-82C5-358E559446F5}" sibTransId="{9749272F-18B0-3844-A62D-4672BD20C84E}"/>
    <dgm:cxn modelId="{27D347EF-D57E-D14F-A4C4-49BA7E6550F7}" srcId="{9186188D-9198-AD43-8BA6-85FC4280BF34}" destId="{B658F1B7-F48B-0C4B-A82F-F137BD8213BF}" srcOrd="0" destOrd="0" parTransId="{48A8FD93-9B11-5541-833C-365895704BBD}" sibTransId="{96A4EB19-6296-C147-A0DF-31AABF653D99}"/>
    <dgm:cxn modelId="{972AEC97-A32D-6344-9FAD-565F444255FB}" srcId="{B658F1B7-F48B-0C4B-A82F-F137BD8213BF}" destId="{43EC27CB-14C6-3541-9836-FE129148C98A}" srcOrd="3" destOrd="0" parTransId="{4A44DA2B-CBD0-4B4F-BE1B-6407E17B2625}" sibTransId="{CB23EE02-F057-204E-868F-5350E67ECD1E}"/>
    <dgm:cxn modelId="{1D8077DA-5604-D549-81E1-0B84882A9876}" type="presOf" srcId="{9BFC0764-60C9-8947-A702-D429C6F963C7}" destId="{60881305-F39A-694B-98EF-2D5DE5436BE4}" srcOrd="1" destOrd="0" presId="urn:microsoft.com/office/officeart/2005/8/layout/radial5"/>
    <dgm:cxn modelId="{CC12FB3C-000A-8C4A-912A-7A30F95AC33D}" type="presOf" srcId="{AE4DBE53-9F8D-D145-8955-3CB0AABB3D5A}" destId="{B23F07D7-CF48-3548-8355-C9909864CD95}" srcOrd="0" destOrd="0" presId="urn:microsoft.com/office/officeart/2005/8/layout/radial5"/>
    <dgm:cxn modelId="{3CBA2A90-E261-D844-BF58-448F08358AF3}" type="presOf" srcId="{1446D44F-35FA-6644-AA5E-2967DAB9B3D9}" destId="{E37582EE-2363-F54C-ABA6-BD65913F24CA}" srcOrd="0" destOrd="0" presId="urn:microsoft.com/office/officeart/2005/8/layout/radial5"/>
    <dgm:cxn modelId="{735DF3A6-5094-4A4D-9AEC-A89FE1D4A529}" type="presOf" srcId="{0FC62E79-66A3-5B48-B0C8-FF2776BC5732}" destId="{FFA3E136-3FAE-0B45-A238-2506AA337355}" srcOrd="0" destOrd="0" presId="urn:microsoft.com/office/officeart/2005/8/layout/radial5"/>
    <dgm:cxn modelId="{815D66EC-83D8-874D-A742-FBA750DEEA7B}" type="presOf" srcId="{B658F1B7-F48B-0C4B-A82F-F137BD8213BF}" destId="{AD5C424E-9D76-954C-9ED0-0AC8CB3C8295}" srcOrd="0" destOrd="0" presId="urn:microsoft.com/office/officeart/2005/8/layout/radial5"/>
    <dgm:cxn modelId="{C68B2D2A-F8D0-E349-AB4C-84F7C5B0980D}" type="presOf" srcId="{1A13997A-8D88-5940-B771-0CCD9214E0FC}" destId="{D77DA97B-E0F4-4040-9158-531D41085E72}" srcOrd="0" destOrd="0" presId="urn:microsoft.com/office/officeart/2005/8/layout/radial5"/>
    <dgm:cxn modelId="{3C8D1967-9B03-9E44-8C99-5123948B1E27}" type="presOf" srcId="{4A44DA2B-CBD0-4B4F-BE1B-6407E17B2625}" destId="{867F863D-F4EE-3D4B-BA52-AF17F63AAE26}" srcOrd="0" destOrd="0" presId="urn:microsoft.com/office/officeart/2005/8/layout/radial5"/>
    <dgm:cxn modelId="{060789F2-7DDE-E54A-9696-CFF9D2EDDFDE}" type="presOf" srcId="{ED624770-43F2-234F-8400-43B5996CF19C}" destId="{BF9EECD6-D241-854A-BA2B-0F0D262AF0BB}" srcOrd="1" destOrd="0" presId="urn:microsoft.com/office/officeart/2005/8/layout/radial5"/>
    <dgm:cxn modelId="{FD9930A8-1239-AE4D-B1B4-6367DDA7ABAD}" type="presOf" srcId="{ED624770-43F2-234F-8400-43B5996CF19C}" destId="{BC9E6651-FB9A-E441-AA61-8586F61966B7}" srcOrd="0" destOrd="0" presId="urn:microsoft.com/office/officeart/2005/8/layout/radial5"/>
    <dgm:cxn modelId="{39DD3458-D9D7-6347-9ACA-9A846FB00D3C}" type="presOf" srcId="{4A44DA2B-CBD0-4B4F-BE1B-6407E17B2625}" destId="{24E979BB-C4FC-8147-A3C0-BE69208900A7}" srcOrd="1" destOrd="0" presId="urn:microsoft.com/office/officeart/2005/8/layout/radial5"/>
    <dgm:cxn modelId="{FEE15746-EFF0-A841-B251-79358908DEF5}" srcId="{B658F1B7-F48B-0C4B-A82F-F137BD8213BF}" destId="{1446D44F-35FA-6644-AA5E-2967DAB9B3D9}" srcOrd="2" destOrd="0" parTransId="{9BFC0764-60C9-8947-A702-D429C6F963C7}" sibTransId="{0321250F-0A12-B040-BEE0-4F9845F5F6C1}"/>
    <dgm:cxn modelId="{E521C929-BEAC-F543-B12E-F50D26A0FB9C}" srcId="{B658F1B7-F48B-0C4B-A82F-F137BD8213BF}" destId="{A44677BE-B373-C441-92D2-C51619724716}" srcOrd="0" destOrd="0" parTransId="{ED624770-43F2-234F-8400-43B5996CF19C}" sibTransId="{202F1680-D375-284D-90C9-32E0C6B5F189}"/>
    <dgm:cxn modelId="{C360D2A3-13EA-2E43-A014-59AEB3CCF125}" type="presOf" srcId="{9186188D-9198-AD43-8BA6-85FC4280BF34}" destId="{58D6B9F5-17A1-D34C-B777-45FE64C0AF2C}" srcOrd="0" destOrd="0" presId="urn:microsoft.com/office/officeart/2005/8/layout/radial5"/>
    <dgm:cxn modelId="{E2181CE9-AF1D-5048-B8F5-A4FB8364F6DA}" srcId="{B658F1B7-F48B-0C4B-A82F-F137BD8213BF}" destId="{AE4DBE53-9F8D-D145-8955-3CB0AABB3D5A}" srcOrd="4" destOrd="0" parTransId="{0FC62E79-66A3-5B48-B0C8-FF2776BC5732}" sibTransId="{B97C9031-9572-F04B-B4A4-A10D43953679}"/>
    <dgm:cxn modelId="{6AEED4CA-B84B-3D49-B5A5-333209F7EEA4}" type="presOf" srcId="{43EC27CB-14C6-3541-9836-FE129148C98A}" destId="{A5DA62C4-6860-C24B-8634-2C6BCA364281}" srcOrd="0" destOrd="0" presId="urn:microsoft.com/office/officeart/2005/8/layout/radial5"/>
    <dgm:cxn modelId="{1AAB3298-7360-6C40-BA14-681910078DDF}" type="presOf" srcId="{9BFC0764-60C9-8947-A702-D429C6F963C7}" destId="{CEDA2548-7094-2B49-9F84-56A571D778E8}" srcOrd="0" destOrd="0" presId="urn:microsoft.com/office/officeart/2005/8/layout/radial5"/>
    <dgm:cxn modelId="{30C79FD9-E9D4-9A48-B297-74B7999AC43D}" type="presOf" srcId="{C225512A-A7A5-0E43-82C5-358E559446F5}" destId="{9D2C2862-908E-DC4A-AF59-81ADD9B4BF91}" srcOrd="1" destOrd="0" presId="urn:microsoft.com/office/officeart/2005/8/layout/radial5"/>
    <dgm:cxn modelId="{FF96E02F-FC2F-5E4A-B578-5A16D486D572}" type="presOf" srcId="{C225512A-A7A5-0E43-82C5-358E559446F5}" destId="{D612E3C5-1631-C941-9A73-AC511D081EF0}" srcOrd="0" destOrd="0" presId="urn:microsoft.com/office/officeart/2005/8/layout/radial5"/>
    <dgm:cxn modelId="{248EC676-5C65-B842-91FD-8E7B7B9EBD21}" type="presOf" srcId="{A44677BE-B373-C441-92D2-C51619724716}" destId="{450426E4-ABB8-0E41-93BD-771DF050D29A}" srcOrd="0" destOrd="0" presId="urn:microsoft.com/office/officeart/2005/8/layout/radial5"/>
    <dgm:cxn modelId="{684494A7-B013-C141-9AD6-B7D7E7C0BD11}" type="presParOf" srcId="{58D6B9F5-17A1-D34C-B777-45FE64C0AF2C}" destId="{AD5C424E-9D76-954C-9ED0-0AC8CB3C8295}" srcOrd="0" destOrd="0" presId="urn:microsoft.com/office/officeart/2005/8/layout/radial5"/>
    <dgm:cxn modelId="{B2DC3411-D6C5-4249-80EA-66415D5E7134}" type="presParOf" srcId="{58D6B9F5-17A1-D34C-B777-45FE64C0AF2C}" destId="{BC9E6651-FB9A-E441-AA61-8586F61966B7}" srcOrd="1" destOrd="0" presId="urn:microsoft.com/office/officeart/2005/8/layout/radial5"/>
    <dgm:cxn modelId="{19DA5158-61C6-624B-B9BC-CF37CD706A67}" type="presParOf" srcId="{BC9E6651-FB9A-E441-AA61-8586F61966B7}" destId="{BF9EECD6-D241-854A-BA2B-0F0D262AF0BB}" srcOrd="0" destOrd="0" presId="urn:microsoft.com/office/officeart/2005/8/layout/radial5"/>
    <dgm:cxn modelId="{D90228A1-42DE-284F-A029-CF1EB09F5456}" type="presParOf" srcId="{58D6B9F5-17A1-D34C-B777-45FE64C0AF2C}" destId="{450426E4-ABB8-0E41-93BD-771DF050D29A}" srcOrd="2" destOrd="0" presId="urn:microsoft.com/office/officeart/2005/8/layout/radial5"/>
    <dgm:cxn modelId="{A3BB467B-8ABA-9E40-A92B-9C5934918598}" type="presParOf" srcId="{58D6B9F5-17A1-D34C-B777-45FE64C0AF2C}" destId="{D612E3C5-1631-C941-9A73-AC511D081EF0}" srcOrd="3" destOrd="0" presId="urn:microsoft.com/office/officeart/2005/8/layout/radial5"/>
    <dgm:cxn modelId="{C2E34B0D-B81A-784B-A73A-EC0F7916488E}" type="presParOf" srcId="{D612E3C5-1631-C941-9A73-AC511D081EF0}" destId="{9D2C2862-908E-DC4A-AF59-81ADD9B4BF91}" srcOrd="0" destOrd="0" presId="urn:microsoft.com/office/officeart/2005/8/layout/radial5"/>
    <dgm:cxn modelId="{FED0830B-F913-DD41-8E0B-7C528D9687ED}" type="presParOf" srcId="{58D6B9F5-17A1-D34C-B777-45FE64C0AF2C}" destId="{D77DA97B-E0F4-4040-9158-531D41085E72}" srcOrd="4" destOrd="0" presId="urn:microsoft.com/office/officeart/2005/8/layout/radial5"/>
    <dgm:cxn modelId="{D259F1C7-23EB-1A44-82FC-7EFCE9781D42}" type="presParOf" srcId="{58D6B9F5-17A1-D34C-B777-45FE64C0AF2C}" destId="{CEDA2548-7094-2B49-9F84-56A571D778E8}" srcOrd="5" destOrd="0" presId="urn:microsoft.com/office/officeart/2005/8/layout/radial5"/>
    <dgm:cxn modelId="{364ADB7B-4D60-874B-82FB-DB709DD69ECC}" type="presParOf" srcId="{CEDA2548-7094-2B49-9F84-56A571D778E8}" destId="{60881305-F39A-694B-98EF-2D5DE5436BE4}" srcOrd="0" destOrd="0" presId="urn:microsoft.com/office/officeart/2005/8/layout/radial5"/>
    <dgm:cxn modelId="{6F2A2853-CA59-A94F-AEA6-0C59D301677A}" type="presParOf" srcId="{58D6B9F5-17A1-D34C-B777-45FE64C0AF2C}" destId="{E37582EE-2363-F54C-ABA6-BD65913F24CA}" srcOrd="6" destOrd="0" presId="urn:microsoft.com/office/officeart/2005/8/layout/radial5"/>
    <dgm:cxn modelId="{CFF8E6A2-1D10-F74B-A22C-1CA23DA13EAE}" type="presParOf" srcId="{58D6B9F5-17A1-D34C-B777-45FE64C0AF2C}" destId="{867F863D-F4EE-3D4B-BA52-AF17F63AAE26}" srcOrd="7" destOrd="0" presId="urn:microsoft.com/office/officeart/2005/8/layout/radial5"/>
    <dgm:cxn modelId="{8DE291CC-4332-C84E-AB77-75E5170476B2}" type="presParOf" srcId="{867F863D-F4EE-3D4B-BA52-AF17F63AAE26}" destId="{24E979BB-C4FC-8147-A3C0-BE69208900A7}" srcOrd="0" destOrd="0" presId="urn:microsoft.com/office/officeart/2005/8/layout/radial5"/>
    <dgm:cxn modelId="{9986D496-FA8D-E849-823E-7DEBCD1BFD68}" type="presParOf" srcId="{58D6B9F5-17A1-D34C-B777-45FE64C0AF2C}" destId="{A5DA62C4-6860-C24B-8634-2C6BCA364281}" srcOrd="8" destOrd="0" presId="urn:microsoft.com/office/officeart/2005/8/layout/radial5"/>
    <dgm:cxn modelId="{F46D0E28-C552-8847-A474-434734CD87F7}" type="presParOf" srcId="{58D6B9F5-17A1-D34C-B777-45FE64C0AF2C}" destId="{FFA3E136-3FAE-0B45-A238-2506AA337355}" srcOrd="9" destOrd="0" presId="urn:microsoft.com/office/officeart/2005/8/layout/radial5"/>
    <dgm:cxn modelId="{DD087AC5-C5EE-4049-BE74-A5CBEF7112CE}" type="presParOf" srcId="{FFA3E136-3FAE-0B45-A238-2506AA337355}" destId="{266F18D5-5E48-2A46-9180-1EC111CEE7BD}" srcOrd="0" destOrd="0" presId="urn:microsoft.com/office/officeart/2005/8/layout/radial5"/>
    <dgm:cxn modelId="{FD1A6E73-0493-0C46-A524-8288345041FA}" type="presParOf" srcId="{58D6B9F5-17A1-D34C-B777-45FE64C0AF2C}" destId="{B23F07D7-CF48-3548-8355-C9909864CD95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44A8C-9D84-FB48-BAD7-E18E761C2B33}">
      <dsp:nvSpPr>
        <dsp:cNvPr id="0" name=""/>
        <dsp:cNvSpPr/>
      </dsp:nvSpPr>
      <dsp:spPr>
        <a:xfrm>
          <a:off x="1979622" y="1724978"/>
          <a:ext cx="1825952" cy="182595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rgbClr val="48CFE6"/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Customer behavior</a:t>
          </a:r>
          <a:endParaRPr lang="en-US" sz="2700" kern="1200" dirty="0"/>
        </a:p>
      </dsp:txBody>
      <dsp:txXfrm>
        <a:off x="2247026" y="1992382"/>
        <a:ext cx="1291144" cy="1291144"/>
      </dsp:txXfrm>
    </dsp:sp>
    <dsp:sp modelId="{BD9E4075-E749-C04F-9D0D-2DADB01622F8}">
      <dsp:nvSpPr>
        <dsp:cNvPr id="0" name=""/>
        <dsp:cNvSpPr/>
      </dsp:nvSpPr>
      <dsp:spPr>
        <a:xfrm rot="12900000">
          <a:off x="739510" y="1384092"/>
          <a:ext cx="1467975" cy="5203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3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B85AF9-4898-7C42-8EA5-C1D4088AD9BF}">
      <dsp:nvSpPr>
        <dsp:cNvPr id="0" name=""/>
        <dsp:cNvSpPr/>
      </dsp:nvSpPr>
      <dsp:spPr>
        <a:xfrm>
          <a:off x="4922" y="529430"/>
          <a:ext cx="1734655" cy="13877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3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Capital investment</a:t>
          </a:r>
          <a:endParaRPr lang="en-US" sz="2600" kern="1200" dirty="0"/>
        </a:p>
      </dsp:txBody>
      <dsp:txXfrm>
        <a:off x="45567" y="570075"/>
        <a:ext cx="1653365" cy="1306434"/>
      </dsp:txXfrm>
    </dsp:sp>
    <dsp:sp modelId="{89150268-4669-C44C-8602-56BBF25F2AA7}">
      <dsp:nvSpPr>
        <dsp:cNvPr id="0" name=""/>
        <dsp:cNvSpPr/>
      </dsp:nvSpPr>
      <dsp:spPr>
        <a:xfrm rot="19500000">
          <a:off x="3577711" y="1384092"/>
          <a:ext cx="1467975" cy="5203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97000">
              <a:srgbClr val="48CFE6"/>
            </a:gs>
            <a:gs pos="0">
              <a:schemeClr val="accent3">
                <a:hueOff val="-1234064"/>
                <a:satOff val="-21671"/>
                <a:lumOff val="-392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-1234064"/>
                <a:satOff val="-21671"/>
                <a:lumOff val="-392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3">
              <a:hueOff val="-1234064"/>
              <a:satOff val="-21671"/>
              <a:lumOff val="-392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46ACA7B-F7AA-4042-88C7-A9175799A1C8}">
      <dsp:nvSpPr>
        <dsp:cNvPr id="0" name=""/>
        <dsp:cNvSpPr/>
      </dsp:nvSpPr>
      <dsp:spPr>
        <a:xfrm>
          <a:off x="4045619" y="529430"/>
          <a:ext cx="1734655" cy="13877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1234064"/>
                <a:satOff val="-21671"/>
                <a:lumOff val="-392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rgbClr val="00FDFF"/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3">
              <a:hueOff val="-1234064"/>
              <a:satOff val="-21671"/>
              <a:lumOff val="-392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Productivity </a:t>
          </a:r>
          <a:endParaRPr lang="en-US" sz="2600" kern="1200" dirty="0"/>
        </a:p>
      </dsp:txBody>
      <dsp:txXfrm>
        <a:off x="4086264" y="570075"/>
        <a:ext cx="1653365" cy="1306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C424E-9D76-954C-9ED0-0AC8CB3C8295}">
      <dsp:nvSpPr>
        <dsp:cNvPr id="0" name=""/>
        <dsp:cNvSpPr/>
      </dsp:nvSpPr>
      <dsp:spPr>
        <a:xfrm>
          <a:off x="3448843" y="1726134"/>
          <a:ext cx="1230312" cy="12303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Inspiring customers</a:t>
          </a:r>
          <a:endParaRPr lang="en-US" sz="1700" kern="1200" dirty="0"/>
        </a:p>
      </dsp:txBody>
      <dsp:txXfrm>
        <a:off x="3629018" y="1906309"/>
        <a:ext cx="869962" cy="869962"/>
      </dsp:txXfrm>
    </dsp:sp>
    <dsp:sp modelId="{BC9E6651-FB9A-E441-AA61-8586F61966B7}">
      <dsp:nvSpPr>
        <dsp:cNvPr id="0" name=""/>
        <dsp:cNvSpPr/>
      </dsp:nvSpPr>
      <dsp:spPr>
        <a:xfrm rot="16200000">
          <a:off x="3933024" y="1277271"/>
          <a:ext cx="261951" cy="418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72317" y="1400225"/>
        <a:ext cx="183366" cy="250984"/>
      </dsp:txXfrm>
    </dsp:sp>
    <dsp:sp modelId="{450426E4-ABB8-0E41-93BD-771DF050D29A}">
      <dsp:nvSpPr>
        <dsp:cNvPr id="0" name=""/>
        <dsp:cNvSpPr/>
      </dsp:nvSpPr>
      <dsp:spPr>
        <a:xfrm>
          <a:off x="3448843" y="1573"/>
          <a:ext cx="1230312" cy="12303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Promote positivity</a:t>
          </a:r>
          <a:endParaRPr lang="en-US" sz="1500" kern="1200" dirty="0"/>
        </a:p>
      </dsp:txBody>
      <dsp:txXfrm>
        <a:off x="3629018" y="181748"/>
        <a:ext cx="869962" cy="869962"/>
      </dsp:txXfrm>
    </dsp:sp>
    <dsp:sp modelId="{D612E3C5-1631-C941-9A73-AC511D081EF0}">
      <dsp:nvSpPr>
        <dsp:cNvPr id="0" name=""/>
        <dsp:cNvSpPr/>
      </dsp:nvSpPr>
      <dsp:spPr>
        <a:xfrm rot="20520000">
          <a:off x="4746050" y="1867969"/>
          <a:ext cx="261951" cy="418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747973" y="1963772"/>
        <a:ext cx="183366" cy="250984"/>
      </dsp:txXfrm>
    </dsp:sp>
    <dsp:sp modelId="{D77DA97B-E0F4-4040-9158-531D41085E72}">
      <dsp:nvSpPr>
        <dsp:cNvPr id="0" name=""/>
        <dsp:cNvSpPr/>
      </dsp:nvSpPr>
      <dsp:spPr>
        <a:xfrm>
          <a:off x="5088998" y="1193216"/>
          <a:ext cx="1230312" cy="12303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Make it about them</a:t>
          </a:r>
          <a:endParaRPr lang="en-US" sz="1500" kern="1200" dirty="0"/>
        </a:p>
      </dsp:txBody>
      <dsp:txXfrm>
        <a:off x="5269173" y="1373391"/>
        <a:ext cx="869962" cy="869962"/>
      </dsp:txXfrm>
    </dsp:sp>
    <dsp:sp modelId="{CEDA2548-7094-2B49-9F84-56A571D778E8}">
      <dsp:nvSpPr>
        <dsp:cNvPr id="0" name=""/>
        <dsp:cNvSpPr/>
      </dsp:nvSpPr>
      <dsp:spPr>
        <a:xfrm rot="3240000">
          <a:off x="4435502" y="2823739"/>
          <a:ext cx="261951" cy="418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451699" y="2875612"/>
        <a:ext cx="183366" cy="250984"/>
      </dsp:txXfrm>
    </dsp:sp>
    <dsp:sp modelId="{E37582EE-2363-F54C-ABA6-BD65913F24CA}">
      <dsp:nvSpPr>
        <dsp:cNvPr id="0" name=""/>
        <dsp:cNvSpPr/>
      </dsp:nvSpPr>
      <dsp:spPr>
        <a:xfrm>
          <a:off x="4462515" y="3121333"/>
          <a:ext cx="1230312" cy="12303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Offer testers</a:t>
          </a:r>
          <a:endParaRPr lang="en-US" sz="1500" kern="1200" dirty="0"/>
        </a:p>
      </dsp:txBody>
      <dsp:txXfrm>
        <a:off x="4642690" y="3301508"/>
        <a:ext cx="869962" cy="869962"/>
      </dsp:txXfrm>
    </dsp:sp>
    <dsp:sp modelId="{867F863D-F4EE-3D4B-BA52-AF17F63AAE26}">
      <dsp:nvSpPr>
        <dsp:cNvPr id="0" name=""/>
        <dsp:cNvSpPr/>
      </dsp:nvSpPr>
      <dsp:spPr>
        <a:xfrm rot="7560000">
          <a:off x="3430546" y="2823739"/>
          <a:ext cx="261951" cy="418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3492934" y="2875612"/>
        <a:ext cx="183366" cy="250984"/>
      </dsp:txXfrm>
    </dsp:sp>
    <dsp:sp modelId="{A5DA62C4-6860-C24B-8634-2C6BCA364281}">
      <dsp:nvSpPr>
        <dsp:cNvPr id="0" name=""/>
        <dsp:cNvSpPr/>
      </dsp:nvSpPr>
      <dsp:spPr>
        <a:xfrm>
          <a:off x="2435172" y="3121333"/>
          <a:ext cx="1230312" cy="12303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Encourage loyalty</a:t>
          </a:r>
          <a:endParaRPr lang="en-US" sz="1500" kern="1200" dirty="0"/>
        </a:p>
      </dsp:txBody>
      <dsp:txXfrm>
        <a:off x="2615347" y="3301508"/>
        <a:ext cx="869962" cy="869962"/>
      </dsp:txXfrm>
    </dsp:sp>
    <dsp:sp modelId="{FFA3E136-3FAE-0B45-A238-2506AA337355}">
      <dsp:nvSpPr>
        <dsp:cNvPr id="0" name=""/>
        <dsp:cNvSpPr/>
      </dsp:nvSpPr>
      <dsp:spPr>
        <a:xfrm rot="11880000">
          <a:off x="3119997" y="1867969"/>
          <a:ext cx="261951" cy="418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3196659" y="1963772"/>
        <a:ext cx="183366" cy="250984"/>
      </dsp:txXfrm>
    </dsp:sp>
    <dsp:sp modelId="{B23F07D7-CF48-3548-8355-C9909864CD95}">
      <dsp:nvSpPr>
        <dsp:cNvPr id="0" name=""/>
        <dsp:cNvSpPr/>
      </dsp:nvSpPr>
      <dsp:spPr>
        <a:xfrm>
          <a:off x="1808688" y="1193216"/>
          <a:ext cx="1230312" cy="123031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Improve your brand image </a:t>
          </a:r>
          <a:endParaRPr lang="en-US" sz="1500" kern="1200" dirty="0"/>
        </a:p>
      </dsp:txBody>
      <dsp:txXfrm>
        <a:off x="1988863" y="1373391"/>
        <a:ext cx="869962" cy="869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0.45971</cdr:x>
      <cdr:y>0.3682</cdr:y>
    </cdr:from>
    <cdr:to>
      <cdr:x>0.80758</cdr:x>
      <cdr:y>0.59302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3220403" y="1663457"/>
          <a:ext cx="2436886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91440" tIns="45720" rIns="91440" bIns="4572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3000" b="0" cap="none" spc="0" smtClean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</a:rPr>
            <a:t>Reinforce with </a:t>
          </a:r>
        </a:p>
        <a:p xmlns:a="http://schemas.openxmlformats.org/drawingml/2006/main">
          <a:pPr algn="ctr"/>
          <a:r>
            <a:rPr lang="en-US" sz="3000" b="0" cap="none" spc="0" dirty="0" smtClean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</a:rPr>
            <a:t>visualization</a:t>
          </a:r>
          <a:endParaRPr lang="en-US" sz="3000" b="0" cap="none" spc="0" dirty="0">
            <a:ln w="0"/>
            <a:solidFill>
              <a:schemeClr val="tx1"/>
            </a:solidFill>
            <a:effectLst>
              <a:reflection blurRad="6350" stA="53000" endA="300" endPos="35500" dir="5400000" sy="-90000" algn="bl" rotWithShape="0"/>
            </a:effectLst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32D88-830C-A74F-85BD-B9A9A5B063A6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A0B3B-8C4D-5A49-B57C-7734BABA7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A0B3B-8C4D-5A49-B57C-7734BABA7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17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A0B3B-8C4D-5A49-B57C-7734BABA7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0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A0B3B-8C4D-5A49-B57C-7734BABA7E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7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garbage fish isn't picky with its eating habits. That makes it cheap to farm and buy, but a big health risk to consumers who don't check its country of origin.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A0B3B-8C4D-5A49-B57C-7734BABA7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9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7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82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683D7-5F6E-AD45-8B4F-60752B5BAD0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2028E-F74F-E747-9D27-62E4C27A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791"/>
            <a:ext cx="12070080" cy="598627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6080" y="569539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Nitin Yadav</a:t>
            </a:r>
          </a:p>
          <a:p>
            <a:pPr algn="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MSc Computing (Data Analytics)</a:t>
            </a:r>
          </a:p>
          <a:p>
            <a:pPr algn="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Dublin City University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637" y="81895"/>
            <a:ext cx="12001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What inspires the 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customers </a:t>
            </a:r>
            <a:r>
              <a:rPr lang="en-US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to purchase?</a:t>
            </a:r>
          </a:p>
        </p:txBody>
      </p:sp>
    </p:spTree>
    <p:extLst>
      <p:ext uri="{BB962C8B-B14F-4D97-AF65-F5344CB8AC3E}">
        <p14:creationId xmlns:p14="http://schemas.microsoft.com/office/powerpoint/2010/main" val="14356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8761" y="782075"/>
            <a:ext cx="57150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Presentation Outline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761" y="2294277"/>
            <a:ext cx="6932988" cy="33239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Subject significance</a:t>
            </a:r>
          </a:p>
          <a:p>
            <a:pPr marL="457200" indent="-457200">
              <a:buFont typeface="Wingdings" charset="2"/>
              <a:buChar char="Ø"/>
            </a:pPr>
            <a:endParaRPr lang="en-US" sz="3000" b="0" cap="none" spc="0" dirty="0" smtClean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Different domains of attracting customers</a:t>
            </a:r>
          </a:p>
          <a:p>
            <a:pPr marL="457200" indent="-457200">
              <a:buFont typeface="Wingdings" charset="2"/>
              <a:buChar char="Ø"/>
            </a:pPr>
            <a:endParaRPr lang="en-US" sz="3000" b="0" cap="none" spc="0" dirty="0" smtClean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Managing brands in real life</a:t>
            </a:r>
          </a:p>
          <a:p>
            <a:pPr marL="457200" indent="-457200">
              <a:buFont typeface="Wingdings" charset="2"/>
              <a:buChar char="Ø"/>
            </a:pPr>
            <a:endParaRPr lang="en-US" sz="3000" b="0" cap="none" spc="0" dirty="0" smtClean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Conclusion</a:t>
            </a:r>
            <a:endParaRPr lang="en-US" sz="30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773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Arrow 8"/>
          <p:cNvSpPr/>
          <p:nvPr/>
        </p:nvSpPr>
        <p:spPr>
          <a:xfrm rot="16200000">
            <a:off x="5834212" y="4601046"/>
            <a:ext cx="955617" cy="545307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3">
              <a:shade val="90000"/>
              <a:hueOff val="89356"/>
              <a:satOff val="-11212"/>
              <a:lumOff val="27086"/>
              <a:alphaOff val="0"/>
            </a:schemeClr>
          </a:lnRef>
          <a:fillRef idx="3">
            <a:schemeClr val="accent3">
              <a:shade val="90000"/>
              <a:hueOff val="89356"/>
              <a:satOff val="-11212"/>
              <a:lumOff val="27086"/>
              <a:alphaOff val="0"/>
            </a:schemeClr>
          </a:fillRef>
          <a:effectRef idx="3">
            <a:schemeClr val="accent3">
              <a:shade val="90000"/>
              <a:hueOff val="89356"/>
              <a:satOff val="-11212"/>
              <a:lumOff val="2708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4334" y="585468"/>
            <a:ext cx="57383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Subject Significance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463221" y="5428968"/>
            <a:ext cx="1697600" cy="1322332"/>
            <a:chOff x="3913717" y="4465194"/>
            <a:chExt cx="1817692" cy="1454154"/>
          </a:xfrm>
        </p:grpSpPr>
        <p:sp>
          <p:nvSpPr>
            <p:cNvPr id="11" name="Rounded Rectangle 10"/>
            <p:cNvSpPr/>
            <p:nvPr/>
          </p:nvSpPr>
          <p:spPr>
            <a:xfrm>
              <a:off x="3913717" y="4465194"/>
              <a:ext cx="1817692" cy="1454154"/>
            </a:xfrm>
            <a:prstGeom prst="roundRect">
              <a:avLst>
                <a:gd name="adj" fmla="val 10000"/>
              </a:avLst>
            </a:prstGeom>
            <a:gradFill>
              <a:gsLst>
                <a:gs pos="20000">
                  <a:srgbClr val="002060"/>
                </a:gs>
                <a:gs pos="100000">
                  <a:schemeClr val="accent3">
                    <a:shade val="80000"/>
                    <a:hueOff val="44691"/>
                    <a:satOff val="-5811"/>
                    <a:lumOff val="14811"/>
                    <a:alphaOff val="0"/>
                    <a:tint val="90000"/>
                    <a:shade val="100000"/>
                    <a:satMod val="150000"/>
                    <a:lumMod val="100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80000"/>
                <a:hueOff val="44691"/>
                <a:satOff val="-5811"/>
                <a:lumOff val="14811"/>
                <a:alphaOff val="0"/>
              </a:schemeClr>
            </a:fillRef>
            <a:effectRef idx="3">
              <a:schemeClr val="accent3">
                <a:shade val="80000"/>
                <a:hueOff val="44691"/>
                <a:satOff val="-5811"/>
                <a:lumOff val="1481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3913717" y="4465194"/>
              <a:ext cx="1732510" cy="136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00" kern="1200" dirty="0" smtClean="0"/>
                <a:t>Business growth</a:t>
              </a:r>
              <a:endParaRPr lang="en-US" sz="2700" kern="1200" dirty="0"/>
            </a:p>
          </p:txBody>
        </p:sp>
      </p:grp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85634923"/>
              </p:ext>
            </p:extLst>
          </p:nvPr>
        </p:nvGraphicFramePr>
        <p:xfrm>
          <a:off x="3420092" y="1359047"/>
          <a:ext cx="5785197" cy="408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9135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3700086"/>
              </p:ext>
            </p:extLst>
          </p:nvPr>
        </p:nvGraphicFramePr>
        <p:xfrm>
          <a:off x="-1342" y="2286000"/>
          <a:ext cx="8128000" cy="435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3175106"/>
              </p:ext>
            </p:extLst>
          </p:nvPr>
        </p:nvGraphicFramePr>
        <p:xfrm>
          <a:off x="6252518" y="2926912"/>
          <a:ext cx="5517153" cy="3931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Rectangle 3"/>
          <p:cNvSpPr/>
          <p:nvPr/>
        </p:nvSpPr>
        <p:spPr>
          <a:xfrm>
            <a:off x="801708" y="702155"/>
            <a:ext cx="115044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Different domains of </a:t>
            </a:r>
            <a:r>
              <a:rPr lang="en-US" sz="5400" b="0" cap="none" spc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attracting </a:t>
            </a:r>
            <a:r>
              <a:rPr lang="en-US" sz="5400" b="0" cap="none" spc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customers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20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Rectangle 1"/>
          <p:cNvSpPr/>
          <p:nvPr/>
        </p:nvSpPr>
        <p:spPr>
          <a:xfrm>
            <a:off x="4926137" y="2260006"/>
            <a:ext cx="13812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Promoting </a:t>
            </a:r>
          </a:p>
          <a:p>
            <a:pPr algn="ctr"/>
            <a:r>
              <a:rPr lang="en-US" sz="2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p</a:t>
            </a:r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ositivity</a:t>
            </a:r>
            <a:endParaRPr lang="en-US" sz="2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67357" y="785030"/>
            <a:ext cx="9060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Offer </a:t>
            </a:r>
          </a:p>
          <a:p>
            <a:pPr algn="ctr"/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testers</a:t>
            </a:r>
            <a:endParaRPr lang="en-US" sz="2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87733" y="5050019"/>
            <a:ext cx="10350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Make </a:t>
            </a:r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it</a:t>
            </a:r>
          </a:p>
          <a:p>
            <a:pPr algn="ctr"/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 </a:t>
            </a:r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about </a:t>
            </a:r>
            <a:endParaRPr lang="en-US" sz="22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w Cen MT" charset="0"/>
              <a:ea typeface="Tw Cen MT" charset="0"/>
              <a:cs typeface="Tw Cen MT" charset="0"/>
            </a:endParaRPr>
          </a:p>
          <a:p>
            <a:pPr algn="ctr"/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them</a:t>
            </a:r>
            <a:endParaRPr lang="en-US" sz="2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85384" y="4139748"/>
            <a:ext cx="14219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Encourage </a:t>
            </a:r>
          </a:p>
          <a:p>
            <a:pPr algn="ctr"/>
            <a:r>
              <a:rPr lang="en-US" sz="2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Loyalty</a:t>
            </a:r>
            <a:endParaRPr lang="en-US" sz="2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40477" y="3370307"/>
            <a:ext cx="17112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Improve your </a:t>
            </a:r>
            <a:endParaRPr lang="en-US" sz="20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ea typeface="Times" charset="0"/>
              <a:cs typeface="Times" charset="0"/>
            </a:endParaRPr>
          </a:p>
          <a:p>
            <a:pPr algn="ctr"/>
            <a:r>
              <a:rPr lang="en-US" sz="2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brand </a:t>
            </a:r>
            <a:r>
              <a:rPr lang="en-US" sz="2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image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118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01"/>
            <a:ext cx="4269439" cy="1144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05" y="1606114"/>
            <a:ext cx="4703564" cy="373178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1" y="4614905"/>
            <a:ext cx="4207256" cy="224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33" y="2726664"/>
            <a:ext cx="1271336" cy="14906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Rectangle 13"/>
          <p:cNvSpPr/>
          <p:nvPr/>
        </p:nvSpPr>
        <p:spPr>
          <a:xfrm>
            <a:off x="782060" y="365404"/>
            <a:ext cx="861344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Managing brand in real life </a:t>
            </a:r>
            <a:r>
              <a:rPr lang="mr-IN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–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sz="5400" b="0" cap="none" spc="0" dirty="0" smtClean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An 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example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2060" y="2992308"/>
            <a:ext cx="315022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Enhanced </a:t>
            </a:r>
            <a:r>
              <a:rPr lang="en-US" sz="3000" b="0" cap="none" spc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customer </a:t>
            </a:r>
          </a:p>
          <a:p>
            <a:pPr algn="ctr"/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reliability</a:t>
            </a:r>
            <a:endParaRPr lang="en-US" sz="30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85227" y="5380672"/>
            <a:ext cx="391325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Cheap dissemination but</a:t>
            </a:r>
          </a:p>
          <a:p>
            <a:pPr algn="ctr"/>
            <a:r>
              <a:rPr lang="en-US" sz="30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i</a:t>
            </a:r>
            <a:r>
              <a:rPr lang="en-US" sz="30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mbibes a major</a:t>
            </a:r>
          </a:p>
          <a:p>
            <a:pPr algn="ctr"/>
            <a:r>
              <a:rPr lang="en-US" sz="30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h</a:t>
            </a:r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ealth risk</a:t>
            </a:r>
            <a:endParaRPr lang="en-US" sz="30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21012" y="5337900"/>
            <a:ext cx="267098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Enhanced nexus </a:t>
            </a:r>
          </a:p>
          <a:p>
            <a:pPr algn="ctr"/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w Cen MT Condensed Extra Bold" charset="0"/>
                <a:cs typeface="Tw Cen MT Condensed Extra Bold" charset="0"/>
              </a:rPr>
              <a:t>with</a:t>
            </a:r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 customers</a:t>
            </a:r>
            <a:endParaRPr lang="en-US" sz="30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721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362697"/>
              </p:ext>
            </p:extLst>
          </p:nvPr>
        </p:nvGraphicFramePr>
        <p:xfrm>
          <a:off x="387458" y="2340244"/>
          <a:ext cx="7005234" cy="4517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42" y="2119730"/>
            <a:ext cx="4490965" cy="2961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945614" y="475661"/>
            <a:ext cx="88442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Managing 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brands 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in real life </a:t>
            </a:r>
            <a:r>
              <a:rPr lang="mr-IN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–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sz="5400" b="0" cap="none" spc="0" dirty="0" smtClean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An 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example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20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1419">
            <a:off x="278879" y="2068697"/>
            <a:ext cx="4049349" cy="11221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1001">
            <a:off x="634291" y="3704539"/>
            <a:ext cx="3865377" cy="804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159">
            <a:off x="3251727" y="2029860"/>
            <a:ext cx="3936727" cy="10688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328">
            <a:off x="6767086" y="2590385"/>
            <a:ext cx="5222035" cy="12119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13" y="5536346"/>
            <a:ext cx="1824370" cy="12055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" y="5840911"/>
            <a:ext cx="1048331" cy="900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22" y="4614597"/>
            <a:ext cx="1555219" cy="22434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3408" y="746401"/>
            <a:ext cx="9338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Conclusion </a:t>
            </a:r>
            <a:r>
              <a:rPr lang="mr-IN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–</a:t>
            </a:r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 Learn from mistakes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69091" y="2688512"/>
            <a:ext cx="166558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Quality </a:t>
            </a:r>
            <a:endParaRPr lang="en-US" sz="3000" b="0" cap="none" spc="0" dirty="0" smtClean="0">
              <a:ln w="0"/>
              <a:effectLst>
                <a:reflection blurRad="6350" stA="53000" endA="300" endPos="35500" dir="5400000" sy="-90000" algn="bl" rotWithShape="0"/>
              </a:effectLst>
              <a:ea typeface="Times" charset="0"/>
              <a:cs typeface="Times" charset="0"/>
            </a:endParaRPr>
          </a:p>
          <a:p>
            <a:pPr algn="ctr"/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assurance</a:t>
            </a:r>
            <a:endParaRPr lang="en-US" sz="30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98201" y="3582442"/>
            <a:ext cx="300146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Optimal daily </a:t>
            </a:r>
            <a:endParaRPr lang="en-US" sz="3000" b="0" cap="none" spc="0" dirty="0" smtClean="0">
              <a:ln w="0"/>
              <a:effectLst>
                <a:reflection blurRad="6350" stA="53000" endA="300" endPos="35500" dir="5400000" sy="-90000" algn="bl" rotWithShape="0"/>
              </a:effectLst>
              <a:latin typeface="Tw Cen MT" charset="0"/>
              <a:ea typeface="Tw Cen MT" charset="0"/>
              <a:cs typeface="Tw Cen MT" charset="0"/>
            </a:endParaRPr>
          </a:p>
          <a:p>
            <a:pPr algn="ctr"/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store </a:t>
            </a:r>
            <a:r>
              <a:rPr lang="en-US" sz="30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management</a:t>
            </a:r>
            <a:endParaRPr lang="en-US" sz="3000" b="0" cap="none" spc="0" dirty="0">
              <a:ln w="0"/>
              <a:effectLst>
                <a:reflection blurRad="6350" stA="53000" endA="300" endPos="35500" dir="5400000" sy="-90000" algn="bl" rotWithShape="0"/>
              </a:effectLst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75956" y="5538951"/>
            <a:ext cx="269657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Product Focus- </a:t>
            </a:r>
            <a:endParaRPr lang="en-US" sz="2400" b="0" cap="none" spc="0" dirty="0" smtClean="0">
              <a:ln w="0"/>
              <a:effectLst>
                <a:reflection blurRad="6350" stA="53000" endA="300" endPos="35500" dir="5400000" sy="-90000" algn="bl" rotWithShape="0"/>
              </a:effectLst>
              <a:ea typeface="Times" charset="0"/>
              <a:cs typeface="Times" charset="0"/>
            </a:endParaRPr>
          </a:p>
          <a:p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A </a:t>
            </a:r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dedicated section </a:t>
            </a:r>
            <a:endParaRPr lang="en-US" sz="2400" b="0" cap="none" spc="0" dirty="0" smtClean="0">
              <a:ln w="0"/>
              <a:effectLst>
                <a:reflection blurRad="6350" stA="53000" endA="300" endPos="35500" dir="5400000" sy="-90000" algn="bl" rotWithShape="0"/>
              </a:effectLst>
              <a:ea typeface="Times" charset="0"/>
              <a:cs typeface="Times" charset="0"/>
            </a:endParaRPr>
          </a:p>
          <a:p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for </a:t>
            </a:r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product sales</a:t>
            </a:r>
            <a:endParaRPr lang="en-US" sz="2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99239" y="5538951"/>
            <a:ext cx="349512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Loss </a:t>
            </a:r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Minimization-</a:t>
            </a:r>
          </a:p>
          <a:p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Reduced </a:t>
            </a:r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prices of </a:t>
            </a:r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products</a:t>
            </a:r>
          </a:p>
          <a:p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close </a:t>
            </a:r>
            <a:r>
              <a:rPr lang="en-US" sz="2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  <a:ea typeface="Times" charset="0"/>
                <a:cs typeface="Times" charset="0"/>
              </a:rPr>
              <a:t>to expiration date</a:t>
            </a:r>
            <a:endParaRPr lang="en-US" sz="2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7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64573" y="803255"/>
            <a:ext cx="2944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US" sz="5400" b="0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88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3739</TotalTime>
  <Words>182</Words>
  <Application>Microsoft Macintosh PowerPoint</Application>
  <PresentationFormat>Widescreen</PresentationFormat>
  <Paragraphs>66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Calibri</vt:lpstr>
      <vt:lpstr>Calibri Light</vt:lpstr>
      <vt:lpstr>Mangal</vt:lpstr>
      <vt:lpstr>Times</vt:lpstr>
      <vt:lpstr>Tw Cen MT</vt:lpstr>
      <vt:lpstr>Tw Cen MT Condensed</vt:lpstr>
      <vt:lpstr>Tw Cen MT Condensed Extra Bold</vt:lpstr>
      <vt:lpstr>Wingdings</vt:lpstr>
      <vt:lpstr>Wingdings 3</vt:lpstr>
      <vt:lpstr>Arial</vt:lpstr>
      <vt:lpstr>Integral</vt:lpstr>
      <vt:lpstr>1_Integral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inspires the customer to purchase? </dc:title>
  <dc:creator>Nitin Yadav</dc:creator>
  <cp:lastModifiedBy>Nitin Yadav</cp:lastModifiedBy>
  <cp:revision>52</cp:revision>
  <dcterms:created xsi:type="dcterms:W3CDTF">2017-07-29T19:38:17Z</dcterms:created>
  <dcterms:modified xsi:type="dcterms:W3CDTF">2017-08-02T00:08:18Z</dcterms:modified>
</cp:coreProperties>
</file>